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15"/>
  </p:handoutMasterIdLst>
  <p:sldIdLst>
    <p:sldId id="1051" r:id="rId4"/>
    <p:sldId id="922" r:id="rId6"/>
    <p:sldId id="1085" r:id="rId7"/>
    <p:sldId id="1132" r:id="rId8"/>
    <p:sldId id="1133" r:id="rId9"/>
    <p:sldId id="1134" r:id="rId10"/>
    <p:sldId id="1135" r:id="rId11"/>
    <p:sldId id="1136" r:id="rId12"/>
    <p:sldId id="1138" r:id="rId13"/>
    <p:sldId id="991" r:id="rId14"/>
  </p:sldIdLst>
  <p:sldSz cx="12190095" cy="6858000"/>
  <p:notesSz cx="6858000" cy="992632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6FF"/>
    <a:srgbClr val="996633"/>
    <a:srgbClr val="C0504D"/>
    <a:srgbClr val="F39C12"/>
    <a:srgbClr val="0096FF"/>
    <a:srgbClr val="A5C067"/>
    <a:srgbClr val="FF6600"/>
    <a:srgbClr val="86A051"/>
    <a:srgbClr val="9BBB5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153" autoAdjust="0"/>
  </p:normalViewPr>
  <p:slideViewPr>
    <p:cSldViewPr>
      <p:cViewPr varScale="1">
        <p:scale>
          <a:sx n="101" d="100"/>
          <a:sy n="101" d="100"/>
        </p:scale>
        <p:origin x="120" y="312"/>
      </p:cViewPr>
      <p:guideLst>
        <p:guide orient="horz" pos="1984"/>
        <p:guide pos="3839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50" y="-108"/>
      </p:cViewPr>
      <p:guideLst>
        <p:guide orient="horz" pos="287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4574F-E74A-4E74-A796-A6F6A590D5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3166E-104F-423A-A7C7-83C46CB646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279C032-4778-4128-91B7-116C866FCAA4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588EC7-5B95-4E2E-8C0E-85CF9928F58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1A122B-21B4-4C0E-B09E-C8C355F01B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主要任务；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88EC7-5B95-4E2E-8C0E-85CF9928F5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C656-FDCC-4FED-B4CC-1C59C5E9967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57F5-2C69-47F0-9E46-5B1D14B599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1613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28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1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16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0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675" y="273050"/>
            <a:ext cx="68151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0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8EF2C8-C02A-4337-8B3B-D701ACDCE1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C0495B-7676-4770-9ACF-EC9F155E6AD2}" type="slidenum">
              <a:rPr lang="zh-CN" altLang="en-US"/>
            </a:fld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0" y="857250"/>
            <a:ext cx="12190413" cy="0"/>
          </a:xfrm>
          <a:prstGeom prst="line">
            <a:avLst/>
          </a:prstGeom>
          <a:ln w="44450">
            <a:solidFill>
              <a:srgbClr val="267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D:\桌面备份2020-5\龙芯校企合作介绍\龙芯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901" y="162947"/>
            <a:ext cx="1800200" cy="52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6"/>
          <p:cNvSpPr>
            <a:spLocks noChangeArrowheads="1"/>
          </p:cNvSpPr>
          <p:nvPr/>
        </p:nvSpPr>
        <p:spPr bwMode="auto">
          <a:xfrm>
            <a:off x="0" y="1809105"/>
            <a:ext cx="12190413" cy="2339975"/>
          </a:xfrm>
          <a:prstGeom prst="rect">
            <a:avLst/>
          </a:prstGeom>
          <a:solidFill>
            <a:srgbClr val="267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2000">
              <a:solidFill>
                <a:srgbClr val="FFFFFF"/>
              </a:solidFill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83077"/>
            <a:ext cx="12190413" cy="1296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6"/>
          <p:cNvSpPr txBox="1"/>
          <p:nvPr/>
        </p:nvSpPr>
        <p:spPr>
          <a:xfrm>
            <a:off x="910590" y="2420620"/>
            <a:ext cx="102850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第</a:t>
            </a:r>
            <a:r>
              <a:rPr kumimoji="1" lang="zh-CN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十一</a:t>
            </a: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讲 龙芯2K PWM控制云台舵机</a:t>
            </a:r>
            <a:endParaRPr kumimoji="1" sz="3600" kern="0" dirty="0">
              <a:solidFill>
                <a:srgbClr val="FFFF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4" name="Picture 2" descr="D:\桌面备份2020-5\龙芯校企合作介绍\龙芯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80" y="188595"/>
            <a:ext cx="1838325" cy="54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 descr="公司图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905" y="83185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2598" y="2060848"/>
            <a:ext cx="1116124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8" tIns="60954" rIns="121908" bIns="6095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感谢</a:t>
            </a: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观看！</a:t>
            </a:r>
            <a:endParaRPr lang="zh-CN" altLang="en-US" sz="59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38"/>
          <p:cNvSpPr txBox="1"/>
          <p:nvPr/>
        </p:nvSpPr>
        <p:spPr>
          <a:xfrm>
            <a:off x="402767" y="3196256"/>
            <a:ext cx="3156500" cy="736744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p>
            <a:r>
              <a:rPr lang="en-US" altLang="zh-CN" sz="4000" b="1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  <a:endParaRPr lang="zh-CN" altLang="en-US" sz="4000" b="1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11"/>
          <p:cNvSpPr txBox="1"/>
          <p:nvPr/>
        </p:nvSpPr>
        <p:spPr>
          <a:xfrm>
            <a:off x="1497171" y="2564886"/>
            <a:ext cx="1130360" cy="654948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r>
              <a:rPr lang="zh-CN" altLang="en-US" sz="3500" b="1" dirty="0">
                <a:solidFill>
                  <a:srgbClr val="1A74CC"/>
                </a:solidFill>
                <a:latin typeface="微软雅黑" panose="020B0503020204020204" charset="-122"/>
                <a:ea typeface="微软雅黑" panose="020B0503020204020204" charset="-122"/>
              </a:rPr>
              <a:t>提纲</a:t>
            </a:r>
            <a:endParaRPr lang="zh-CN" altLang="en-US" sz="3500" b="1" dirty="0">
              <a:solidFill>
                <a:srgbClr val="1A74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946932" y="1584408"/>
            <a:ext cx="0" cy="396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8"/>
          <p:cNvSpPr txBox="1"/>
          <p:nvPr/>
        </p:nvSpPr>
        <p:spPr>
          <a:xfrm>
            <a:off x="4602396" y="2156253"/>
            <a:ext cx="1746250" cy="483235"/>
          </a:xfrm>
          <a:prstGeom prst="rect">
            <a:avLst/>
          </a:prstGeom>
          <a:noFill/>
        </p:spPr>
        <p:txBody>
          <a:bodyPr wrap="none" lIns="115214" tIns="57607" rIns="115214" bIns="57607" rtlCol="0" anchor="ctr" anchorCtr="0">
            <a:spAutoFit/>
          </a:bodyPr>
          <a:p>
            <a:pPr algn="l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loonggpio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048522" y="2072402"/>
            <a:ext cx="556293" cy="630942"/>
            <a:chOff x="3541609" y="2047768"/>
            <a:chExt cx="441478" cy="500796"/>
          </a:xfrm>
        </p:grpSpPr>
        <p:sp>
          <p:nvSpPr>
            <p:cNvPr id="37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1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文本框 18"/>
          <p:cNvSpPr txBox="1"/>
          <p:nvPr/>
        </p:nvSpPr>
        <p:spPr>
          <a:xfrm>
            <a:off x="4602396" y="2825543"/>
            <a:ext cx="3785235" cy="483235"/>
          </a:xfrm>
          <a:prstGeom prst="rect">
            <a:avLst/>
          </a:prstGeom>
          <a:noFill/>
        </p:spPr>
        <p:txBody>
          <a:bodyPr wrap="none" lIns="115214" tIns="57607" rIns="115214" bIns="57607" rtlCol="0" anchor="ctr" anchorCtr="0">
            <a:spAutoFit/>
          </a:bodyPr>
          <a:p>
            <a:pPr algn="l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UI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界面设置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PWM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控制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云台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049190" y="2741444"/>
            <a:ext cx="556260" cy="630555"/>
            <a:chOff x="3541609" y="2047768"/>
            <a:chExt cx="441478" cy="500796"/>
          </a:xfrm>
        </p:grpSpPr>
        <p:sp>
          <p:nvSpPr>
            <p:cNvPr id="42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2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图片 5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0" grpId="0"/>
      <p:bldP spid="30" grpId="1"/>
      <p:bldP spid="35" grpId="0"/>
      <p:bldP spid="39" grpId="0"/>
      <p:bldP spid="35" grpId="1"/>
      <p:bldP spid="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一、loonggpio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485265"/>
            <a:ext cx="10970895" cy="2894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在loongpio库中，你可以通过简单的数行代码，对龙芯派的管脚进行输入输出操作。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安装：</a:t>
            </a:r>
            <a:r>
              <a:rPr lang="zh-CN" sz="1800" dirty="0">
                <a:solidFill>
                  <a:srgbClr val="00B0F0"/>
                </a:solidFill>
              </a:rPr>
              <a:t>pip3 install git+https://github.com/Loongbian/loongpio.git</a:t>
            </a:r>
            <a:endParaRPr lang="zh-CN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使用教程：</a:t>
            </a:r>
            <a:r>
              <a:rPr sz="1800" dirty="0">
                <a:solidFill>
                  <a:srgbClr val="00B0F0"/>
                </a:solidFill>
              </a:rPr>
              <a:t>http://dl.teach.com.cn/doc/basic.html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在引用loongpio库的对应模块后，系统将会自动配置好对应管脚的输入输出模式，并进行该模块对应的一系列准备工作。而在程序结束 后，loongpio将自动处理模块销毁、释放等工作。举例来说，如果使用loongpio按钮模块 Button ， 需要这样引用：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lnSpc>
                <a:spcPct val="150000"/>
              </a:lnSpc>
              <a:spcBef>
                <a:spcPct val="0"/>
              </a:spcBef>
              <a:buNone/>
            </a:pPr>
            <a:endParaRPr lang="zh-CN" sz="1350" dirty="0">
              <a:solidFill>
                <a:srgbClr val="00B0F0"/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7287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loonggpio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45" y="4077335"/>
            <a:ext cx="4915535" cy="25044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一、loonggpio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485265"/>
            <a:ext cx="1097089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通过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loongpio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中的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Servo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模块，可以简单地将舵机从其最小脉冲宽度向最大脉冲宽度移动。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可以使用一个由0到1.0间的数字来表示舵机输入信号的占空比，从而改变舵机的指向(初始化舵机后占空比 默认设定为0.5)：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29667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舵机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ervo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210" y="3213100"/>
            <a:ext cx="2857500" cy="28117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7695" y="3213100"/>
            <a:ext cx="2545080" cy="1981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一、loonggpio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485265"/>
            <a:ext cx="10970895" cy="50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在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github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上查看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Servo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的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源码。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29667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舵机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ervo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2348865"/>
            <a:ext cx="6169025" cy="41090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1250" y="1772285"/>
            <a:ext cx="3890010" cy="46958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一、loonggpio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485265"/>
            <a:ext cx="10970895" cy="50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云台由两个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SG90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舵机组成，使用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PWM0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，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PWM1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接口，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5V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供电，接线如图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所示：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29667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舵机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ervo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11" descr="QQ截图20220309103419"/>
          <p:cNvPicPr>
            <a:picLocks noChangeAspect="1"/>
          </p:cNvPicPr>
          <p:nvPr/>
        </p:nvPicPr>
        <p:blipFill>
          <a:blip r:embed="rId2"/>
          <a:srcRect t="62295"/>
          <a:stretch>
            <a:fillRect/>
          </a:stretch>
        </p:blipFill>
        <p:spPr>
          <a:xfrm>
            <a:off x="2223135" y="4436745"/>
            <a:ext cx="7842250" cy="2161540"/>
          </a:xfrm>
          <a:prstGeom prst="rect">
            <a:avLst/>
          </a:prstGeom>
        </p:spPr>
      </p:pic>
      <p:pic>
        <p:nvPicPr>
          <p:cNvPr id="9" name="图片 11" descr="QQ截图20220309103419"/>
          <p:cNvPicPr>
            <a:picLocks noChangeAspect="1"/>
          </p:cNvPicPr>
          <p:nvPr/>
        </p:nvPicPr>
        <p:blipFill>
          <a:blip r:embed="rId2"/>
          <a:srcRect t="-155" b="71046"/>
          <a:stretch>
            <a:fillRect/>
          </a:stretch>
        </p:blipFill>
        <p:spPr>
          <a:xfrm>
            <a:off x="2206625" y="2204085"/>
            <a:ext cx="7842250" cy="1668780"/>
          </a:xfrm>
          <a:prstGeom prst="rect">
            <a:avLst/>
          </a:prstGeom>
        </p:spPr>
      </p:pic>
      <p:sp>
        <p:nvSpPr>
          <p:cNvPr id="14" name="圆角矩形标注 13"/>
          <p:cNvSpPr/>
          <p:nvPr/>
        </p:nvSpPr>
        <p:spPr>
          <a:xfrm>
            <a:off x="9916160" y="2133600"/>
            <a:ext cx="1094740" cy="244475"/>
          </a:xfrm>
          <a:prstGeom prst="wedgeRoundRectCallout">
            <a:avLst>
              <a:gd name="adj1" fmla="val -197157"/>
              <a:gd name="adj2" fmla="val 153376"/>
              <a:gd name="adj3" fmla="val 16667"/>
            </a:avLst>
          </a:prstGeom>
          <a:noFill/>
          <a:ln w="12700" cap="flat">
            <a:solidFill>
              <a:srgbClr val="0096FF"/>
            </a:solidFill>
            <a:miter lim="400000"/>
          </a:ln>
        </p:spPr>
        <p:txBody>
          <a:bodyPr wrap="square" lIns="0" tIns="0" rIns="0" bIns="0" numCol="1" anchor="ctr">
            <a:noAutofit/>
          </a:bodyPr>
          <a:p>
            <a:pPr algn="ctr" defTabSz="1088390"/>
            <a:r>
              <a:rPr lang="en-US" altLang="zh-CN" sz="1400">
                <a:solidFill>
                  <a:srgbClr val="FF0000"/>
                </a:solidFill>
                <a:latin typeface="微软雅黑" panose="020B0503020204020204" charset="-122"/>
              </a:rPr>
              <a:t>PWM0 VCC</a:t>
            </a:r>
            <a:endParaRPr lang="en-US" altLang="zh-CN" sz="1400">
              <a:solidFill>
                <a:srgbClr val="FF0000"/>
              </a:solidFill>
              <a:latin typeface="微软雅黑" panose="020B0503020204020204" charset="-122"/>
            </a:endParaRPr>
          </a:p>
        </p:txBody>
      </p:sp>
      <p:sp>
        <p:nvSpPr>
          <p:cNvPr id="15" name="圆角矩形标注 14"/>
          <p:cNvSpPr/>
          <p:nvPr/>
        </p:nvSpPr>
        <p:spPr>
          <a:xfrm>
            <a:off x="9983470" y="2546985"/>
            <a:ext cx="1094740" cy="244475"/>
          </a:xfrm>
          <a:prstGeom prst="wedgeRoundRectCallout">
            <a:avLst>
              <a:gd name="adj1" fmla="val -201798"/>
              <a:gd name="adj2" fmla="val 62207"/>
              <a:gd name="adj3" fmla="val 16667"/>
            </a:avLst>
          </a:prstGeom>
          <a:noFill/>
          <a:ln w="12700" cap="flat">
            <a:solidFill>
              <a:srgbClr val="0096FF"/>
            </a:solidFill>
            <a:miter lim="400000"/>
          </a:ln>
        </p:spPr>
        <p:txBody>
          <a:bodyPr wrap="square" lIns="0" tIns="0" rIns="0" bIns="0" numCol="1" anchor="ctr">
            <a:noAutofit/>
          </a:bodyPr>
          <a:p>
            <a:pPr algn="ctr" defTabSz="1088390"/>
            <a:r>
              <a:rPr lang="en-US" altLang="zh-CN" sz="1400">
                <a:solidFill>
                  <a:srgbClr val="FF0000"/>
                </a:solidFill>
                <a:latin typeface="微软雅黑" panose="020B0503020204020204" charset="-122"/>
              </a:rPr>
              <a:t>PWM1 VCC</a:t>
            </a:r>
            <a:endParaRPr lang="en-US" altLang="zh-CN" sz="1400">
              <a:solidFill>
                <a:srgbClr val="FF0000"/>
              </a:solidFill>
              <a:latin typeface="微软雅黑" panose="020B0503020204020204" charset="-122"/>
            </a:endParaRPr>
          </a:p>
        </p:txBody>
      </p:sp>
      <p:sp>
        <p:nvSpPr>
          <p:cNvPr id="16" name="圆角矩形标注 15"/>
          <p:cNvSpPr/>
          <p:nvPr/>
        </p:nvSpPr>
        <p:spPr>
          <a:xfrm>
            <a:off x="10043160" y="2906395"/>
            <a:ext cx="1094740" cy="244475"/>
          </a:xfrm>
          <a:prstGeom prst="wedgeRoundRectCallout">
            <a:avLst>
              <a:gd name="adj1" fmla="val -197157"/>
              <a:gd name="adj2" fmla="val -4285"/>
              <a:gd name="adj3" fmla="val 16667"/>
            </a:avLst>
          </a:prstGeom>
          <a:noFill/>
          <a:ln w="12700" cap="flat">
            <a:solidFill>
              <a:srgbClr val="0096FF"/>
            </a:solidFill>
            <a:miter lim="400000"/>
          </a:ln>
        </p:spPr>
        <p:txBody>
          <a:bodyPr wrap="square" lIns="0" tIns="0" rIns="0" bIns="0" numCol="1" anchor="ctr">
            <a:noAutofit/>
          </a:bodyPr>
          <a:p>
            <a:pPr algn="ctr" defTabSz="1088390"/>
            <a:r>
              <a:rPr lang="en-US" altLang="zh-CN" sz="1400">
                <a:solidFill>
                  <a:srgbClr val="FF0000"/>
                </a:solidFill>
                <a:latin typeface="微软雅黑" panose="020B0503020204020204" charset="-122"/>
              </a:rPr>
              <a:t>PWM0 GND</a:t>
            </a:r>
            <a:endParaRPr lang="en-US" altLang="zh-CN" sz="1400">
              <a:solidFill>
                <a:srgbClr val="FF0000"/>
              </a:solidFill>
              <a:latin typeface="微软雅黑" panose="020B0503020204020204" charset="-122"/>
            </a:endParaRPr>
          </a:p>
        </p:txBody>
      </p:sp>
      <p:sp>
        <p:nvSpPr>
          <p:cNvPr id="17" name="圆角矩形标注 16"/>
          <p:cNvSpPr/>
          <p:nvPr/>
        </p:nvSpPr>
        <p:spPr>
          <a:xfrm>
            <a:off x="10127615" y="3572510"/>
            <a:ext cx="1094740" cy="244475"/>
          </a:xfrm>
          <a:prstGeom prst="wedgeRoundRectCallout">
            <a:avLst>
              <a:gd name="adj1" fmla="val -197157"/>
              <a:gd name="adj2" fmla="val -4285"/>
              <a:gd name="adj3" fmla="val 16667"/>
            </a:avLst>
          </a:prstGeom>
          <a:noFill/>
          <a:ln w="12700" cap="flat">
            <a:solidFill>
              <a:srgbClr val="0096FF"/>
            </a:solidFill>
            <a:miter lim="400000"/>
          </a:ln>
        </p:spPr>
        <p:txBody>
          <a:bodyPr wrap="square" lIns="0" tIns="0" rIns="0" bIns="0" numCol="1" anchor="ctr">
            <a:noAutofit/>
          </a:bodyPr>
          <a:p>
            <a:pPr algn="ctr" defTabSz="1088390"/>
            <a:r>
              <a:rPr lang="en-US" altLang="zh-CN" sz="1400">
                <a:solidFill>
                  <a:srgbClr val="FF0000"/>
                </a:solidFill>
                <a:latin typeface="微软雅黑" panose="020B0503020204020204" charset="-122"/>
              </a:rPr>
              <a:t>PWM0 GND</a:t>
            </a:r>
            <a:endParaRPr lang="en-US" altLang="zh-CN" sz="1400">
              <a:solidFill>
                <a:srgbClr val="FF0000"/>
              </a:solidFill>
              <a:latin typeface="微软雅黑" panose="020B0503020204020204" charset="-122"/>
            </a:endParaRPr>
          </a:p>
        </p:txBody>
      </p:sp>
      <p:sp>
        <p:nvSpPr>
          <p:cNvPr id="18" name="圆角矩形标注 17"/>
          <p:cNvSpPr/>
          <p:nvPr/>
        </p:nvSpPr>
        <p:spPr>
          <a:xfrm>
            <a:off x="10170160" y="4755515"/>
            <a:ext cx="1250950" cy="244475"/>
          </a:xfrm>
          <a:prstGeom prst="wedgeRoundRectCallout">
            <a:avLst>
              <a:gd name="adj1" fmla="val -197157"/>
              <a:gd name="adj2" fmla="val -4285"/>
              <a:gd name="adj3" fmla="val 16667"/>
            </a:avLst>
          </a:prstGeom>
          <a:noFill/>
          <a:ln w="12700" cap="flat">
            <a:solidFill>
              <a:srgbClr val="0096FF"/>
            </a:solidFill>
            <a:miter lim="400000"/>
          </a:ln>
        </p:spPr>
        <p:txBody>
          <a:bodyPr wrap="square" lIns="0" tIns="0" rIns="0" bIns="0" numCol="1" anchor="ctr">
            <a:noAutofit/>
          </a:bodyPr>
          <a:p>
            <a:pPr algn="ctr" defTabSz="1088390"/>
            <a:r>
              <a:rPr lang="en-US" altLang="zh-CN" sz="1400">
                <a:solidFill>
                  <a:srgbClr val="FF0000"/>
                </a:solidFill>
                <a:latin typeface="微软雅黑" panose="020B0503020204020204" charset="-122"/>
              </a:rPr>
              <a:t>PWM1 PWM</a:t>
            </a:r>
            <a:endParaRPr lang="en-US" altLang="zh-CN" sz="1400">
              <a:solidFill>
                <a:srgbClr val="FF0000"/>
              </a:solidFill>
              <a:latin typeface="微软雅黑" panose="020B0503020204020204" charset="-122"/>
            </a:endParaRPr>
          </a:p>
        </p:txBody>
      </p:sp>
      <p:sp>
        <p:nvSpPr>
          <p:cNvPr id="19" name="圆角矩形标注 18"/>
          <p:cNvSpPr/>
          <p:nvPr/>
        </p:nvSpPr>
        <p:spPr>
          <a:xfrm>
            <a:off x="1256030" y="4882515"/>
            <a:ext cx="1250950" cy="244475"/>
          </a:xfrm>
          <a:prstGeom prst="wedgeRoundRectCallout">
            <a:avLst>
              <a:gd name="adj1" fmla="val 163553"/>
              <a:gd name="adj2" fmla="val 16233"/>
              <a:gd name="adj3" fmla="val 16667"/>
            </a:avLst>
          </a:prstGeom>
          <a:noFill/>
          <a:ln w="12700" cap="flat">
            <a:solidFill>
              <a:srgbClr val="0096FF"/>
            </a:solidFill>
            <a:miter lim="400000"/>
          </a:ln>
        </p:spPr>
        <p:txBody>
          <a:bodyPr wrap="square" lIns="0" tIns="0" rIns="0" bIns="0" numCol="1" anchor="ctr">
            <a:noAutofit/>
          </a:bodyPr>
          <a:p>
            <a:pPr algn="ctr" defTabSz="1088390"/>
            <a:r>
              <a:rPr lang="en-US" altLang="zh-CN" sz="1400">
                <a:solidFill>
                  <a:srgbClr val="FF0000"/>
                </a:solidFill>
                <a:latin typeface="微软雅黑" panose="020B0503020204020204" charset="-122"/>
              </a:rPr>
              <a:t>PWM0 PWM</a:t>
            </a:r>
            <a:endParaRPr lang="en-US" altLang="zh-CN" sz="1400">
              <a:solidFill>
                <a:srgbClr val="FF0000"/>
              </a:solidFill>
              <a:latin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二、UI界面设置PWM控制云台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485265"/>
            <a:ext cx="1097089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使用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QT Designer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设计一个简单的界面，通过滑块来控制舵机的角度。使用：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sz="1800" dirty="0">
                <a:solidFill>
                  <a:srgbClr val="00B0F0"/>
                </a:solidFill>
              </a:rPr>
              <a:t>python3 -m PyQt5.uic.pyuic UI.ui -o UI.py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生成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py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文件。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8928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UI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界面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8" name="图片 7" descr="2022-04-26_11-47-19.mp4_20220426_1148062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380" y="2492375"/>
            <a:ext cx="7379335" cy="41509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二、UI界面设置PWM控制云台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50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加载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UI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界面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5" y="1772920"/>
            <a:ext cx="5397500" cy="433768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二、UI界面设置PWM控制云台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096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最终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代码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45" y="2204720"/>
            <a:ext cx="5692140" cy="34671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255" y="2132965"/>
            <a:ext cx="3931920" cy="2819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theme/theme1.xml><?xml version="1.0" encoding="utf-8"?>
<a:theme xmlns:a="http://schemas.openxmlformats.org/drawingml/2006/main" name="1_蓝色模板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雅黑+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6633">
            <a:alpha val="52000"/>
          </a:srgbClr>
        </a:solidFill>
        <a:ln w="12700" cap="flat">
          <a:noFill/>
          <a:miter lim="400000"/>
        </a:ln>
      </a:spPr>
      <a:bodyPr wrap="square" lIns="0" tIns="0" rIns="0" bIns="0" numCol="1" anchor="ctr">
        <a:noAutofit/>
      </a:bodyPr>
      <a:lstStyle>
        <a:defPPr algn="ctr" defTabSz="1088390">
          <a:defRPr sz="2100">
            <a:solidFill>
              <a:prstClr val="black">
                <a:lumMod val="85000"/>
                <a:lumOff val="15000"/>
              </a:prstClr>
            </a:solidFill>
            <a:latin typeface="微软雅黑" panose="020B0503020204020204" charset="-122"/>
          </a:defRPr>
        </a:defPPr>
      </a:lstStyle>
    </a:spDef>
    <a:lnDef>
      <a:spPr>
        <a:ln w="19050">
          <a:solidFill>
            <a:srgbClr val="86A051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828</Words>
  <Application>WPS 演示</Application>
  <PresentationFormat>自定义</PresentationFormat>
  <Paragraphs>72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Arial Unicode MS</vt:lpstr>
      <vt:lpstr>1_蓝色模板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USER-</dc:creator>
  <cp:lastModifiedBy>万里云间戍</cp:lastModifiedBy>
  <cp:revision>2047</cp:revision>
  <cp:lastPrinted>2017-03-08T07:37:00Z</cp:lastPrinted>
  <dcterms:created xsi:type="dcterms:W3CDTF">2016-05-14T15:44:00Z</dcterms:created>
  <dcterms:modified xsi:type="dcterms:W3CDTF">2022-04-27T08:44:23Z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D7F8B2C32B3945F99CA91C527F0641B8</vt:lpwstr>
  </property>
</Properties>
</file>